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3" r:id="rId5"/>
    <p:sldId id="262" r:id="rId6"/>
    <p:sldId id="259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CE3-A6B0-4A81-A830-4BEFF2CC4F43}" type="datetimeFigureOut">
              <a:rPr lang="zh-TW" altLang="en-US" smtClean="0"/>
              <a:t>2020/6/5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1972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CE3-A6B0-4A81-A830-4BEFF2CC4F43}" type="datetimeFigureOut">
              <a:rPr lang="zh-TW" altLang="en-US" smtClean="0"/>
              <a:t>2020/6/5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80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CE3-A6B0-4A81-A830-4BEFF2CC4F43}" type="datetimeFigureOut">
              <a:rPr lang="zh-TW" altLang="en-US" smtClean="0"/>
              <a:t>2020/6/5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342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CE3-A6B0-4A81-A830-4BEFF2CC4F43}" type="datetimeFigureOut">
              <a:rPr lang="zh-TW" altLang="en-US" smtClean="0"/>
              <a:t>2020/6/5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4591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CE3-A6B0-4A81-A830-4BEFF2CC4F43}" type="datetimeFigureOut">
              <a:rPr lang="zh-TW" altLang="en-US" smtClean="0"/>
              <a:t>2020/6/5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2792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CE3-A6B0-4A81-A830-4BEFF2CC4F43}" type="datetimeFigureOut">
              <a:rPr lang="zh-TW" altLang="en-US" smtClean="0"/>
              <a:t>2020/6/5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7516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CE3-A6B0-4A81-A830-4BEFF2CC4F43}" type="datetimeFigureOut">
              <a:rPr lang="zh-TW" altLang="en-US" smtClean="0"/>
              <a:t>2020/6/5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8334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CE3-A6B0-4A81-A830-4BEFF2CC4F43}" type="datetimeFigureOut">
              <a:rPr lang="zh-TW" altLang="en-US" smtClean="0"/>
              <a:t>2020/6/5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8942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CE3-A6B0-4A81-A830-4BEFF2CC4F43}" type="datetimeFigureOut">
              <a:rPr lang="zh-TW" altLang="en-US" smtClean="0"/>
              <a:t>2020/6/5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8473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CE3-A6B0-4A81-A830-4BEFF2CC4F43}" type="datetimeFigureOut">
              <a:rPr lang="zh-TW" altLang="en-US" smtClean="0"/>
              <a:t>2020/6/5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810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CE3-A6B0-4A81-A830-4BEFF2CC4F43}" type="datetimeFigureOut">
              <a:rPr lang="zh-TW" altLang="en-US" smtClean="0"/>
              <a:t>2020/6/5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3538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62CE3-A6B0-4A81-A830-4BEFF2CC4F43}" type="datetimeFigureOut">
              <a:rPr lang="zh-TW" altLang="en-US" smtClean="0"/>
              <a:t>2020/6/5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0FCB6-587B-4E11-8C6E-9AA484FD09E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4469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453" y="1452692"/>
            <a:ext cx="9180368" cy="4624439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3740728" y="403753"/>
            <a:ext cx="4951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Allowed PCB cabinet dimensions for latest ID(mm):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1295400" y="1452692"/>
            <a:ext cx="9896475" cy="431911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0220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0003" y="5418254"/>
            <a:ext cx="3789132" cy="121530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669" y="1423537"/>
            <a:ext cx="8986058" cy="370014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295400" y="1228246"/>
            <a:ext cx="9896475" cy="431911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3026646" y="435236"/>
            <a:ext cx="6507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Modified PCB outlet to fit the current cabinet of sound bar latest ID: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56279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2648286" y="571739"/>
            <a:ext cx="6656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Recommended workable PCB dimensions by Foxconn team as below:</a:t>
            </a:r>
          </a:p>
        </p:txBody>
      </p:sp>
      <p:sp>
        <p:nvSpPr>
          <p:cNvPr id="6" name="矩形 5"/>
          <p:cNvSpPr/>
          <p:nvPr/>
        </p:nvSpPr>
        <p:spPr>
          <a:xfrm>
            <a:off x="5233366" y="996624"/>
            <a:ext cx="1253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270*67mm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1295400" y="1452692"/>
            <a:ext cx="9896475" cy="431911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346534" y="5990693"/>
            <a:ext cx="1674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Top view of PCB</a:t>
            </a:r>
            <a:endParaRPr lang="zh-TW" altLang="en-US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507" y="1557629"/>
            <a:ext cx="8608089" cy="3942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70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234" y="1667174"/>
            <a:ext cx="7624417" cy="371393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295400" y="1452692"/>
            <a:ext cx="9896475" cy="431911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4618223" y="794852"/>
            <a:ext cx="20863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New cabinet design: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6874625" y="253129"/>
            <a:ext cx="5317375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en-US" altLang="zh-CN" sz="1200" dirty="0" smtClean="0"/>
              <a:t>PCB needs to be withdrew 5-10 </a:t>
            </a:r>
            <a:r>
              <a:rPr lang="en-US" altLang="zh-CN" sz="1200" dirty="0"/>
              <a:t>mm </a:t>
            </a:r>
            <a:r>
              <a:rPr lang="en-US" altLang="zh-CN" sz="1200" dirty="0" smtClean="0"/>
              <a:t>first before inserting </a:t>
            </a:r>
            <a:r>
              <a:rPr lang="en-US" altLang="zh-CN" sz="1200" dirty="0"/>
              <a:t>the power switch into  IO openings on </a:t>
            </a:r>
            <a:r>
              <a:rPr lang="en-US" altLang="zh-CN" sz="1200" dirty="0" smtClean="0"/>
              <a:t>housings, so we need customer to evaluate that : if there is no another design feature or components are placed on withdraw area ? </a:t>
            </a:r>
          </a:p>
          <a:p>
            <a:pPr marL="228600" indent="-228600">
              <a:buAutoNum type="arabicPeriod"/>
            </a:pPr>
            <a:r>
              <a:rPr lang="en-US" altLang="zh-TW" sz="1200" dirty="0" smtClean="0"/>
              <a:t>Another solution is : the main PCB can be installed firstly, then next to install another board, </a:t>
            </a:r>
            <a:r>
              <a:rPr lang="en-US" altLang="zh-TW" sz="1200" dirty="0" smtClean="0"/>
              <a:t>or LED board can be integrated with Main PCB together.</a:t>
            </a:r>
            <a:endParaRPr lang="zh-TW" altLang="en-US" sz="1200" dirty="0"/>
          </a:p>
        </p:txBody>
      </p:sp>
      <p:sp>
        <p:nvSpPr>
          <p:cNvPr id="9" name="向上箭號 8"/>
          <p:cNvSpPr/>
          <p:nvPr/>
        </p:nvSpPr>
        <p:spPr>
          <a:xfrm>
            <a:off x="7226351" y="1348850"/>
            <a:ext cx="254000" cy="178381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436174" y="6274793"/>
            <a:ext cx="5106538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200" dirty="0" smtClean="0"/>
              <a:t>3. Need to evaluate if the PCB cabinet would be designed as L275*W69.50mm? </a:t>
            </a:r>
            <a:endParaRPr lang="zh-TW" altLang="en-US" sz="1200" dirty="0"/>
          </a:p>
        </p:txBody>
      </p:sp>
      <p:sp>
        <p:nvSpPr>
          <p:cNvPr id="8" name="矩形 7"/>
          <p:cNvSpPr/>
          <p:nvPr/>
        </p:nvSpPr>
        <p:spPr>
          <a:xfrm>
            <a:off x="3066090" y="2842953"/>
            <a:ext cx="370084" cy="205324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3" name="直線單箭頭接點 12"/>
          <p:cNvCxnSpPr/>
          <p:nvPr/>
        </p:nvCxnSpPr>
        <p:spPr>
          <a:xfrm flipH="1" flipV="1">
            <a:off x="3408079" y="4953490"/>
            <a:ext cx="507216" cy="12640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flipV="1">
            <a:off x="8362604" y="4947863"/>
            <a:ext cx="481957" cy="12696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8594328" y="2842953"/>
            <a:ext cx="499796" cy="205324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0" name="直線單箭頭接點 19"/>
          <p:cNvCxnSpPr/>
          <p:nvPr/>
        </p:nvCxnSpPr>
        <p:spPr>
          <a:xfrm>
            <a:off x="4618223" y="2726575"/>
            <a:ext cx="0" cy="40609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4405745" y="2477191"/>
            <a:ext cx="588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FF0000"/>
                </a:solidFill>
              </a:rPr>
              <a:t>20mm</a:t>
            </a:r>
            <a:endParaRPr lang="zh-TW" alt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847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711" y="2116421"/>
            <a:ext cx="9136971" cy="312891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73802" y="1764300"/>
            <a:ext cx="10537841" cy="3857105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4826040" y="439218"/>
            <a:ext cx="1797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Side view of PCB: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6941128" y="1247001"/>
            <a:ext cx="4953769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1200" dirty="0" smtClean="0"/>
              <a:t>Need customer to </a:t>
            </a:r>
            <a:r>
              <a:rPr lang="en-US" altLang="zh-CN" sz="1200" dirty="0"/>
              <a:t>evaluate</a:t>
            </a:r>
            <a:r>
              <a:rPr lang="en-US" altLang="zh-TW" sz="1200" dirty="0" smtClean="0"/>
              <a:t> if the back-panel of ID can be modified as below: </a:t>
            </a:r>
            <a:endParaRPr lang="zh-TW" altLang="en-US" sz="1200" dirty="0"/>
          </a:p>
        </p:txBody>
      </p:sp>
      <p:cxnSp>
        <p:nvCxnSpPr>
          <p:cNvPr id="4" name="直線單箭頭接點 3"/>
          <p:cNvCxnSpPr/>
          <p:nvPr/>
        </p:nvCxnSpPr>
        <p:spPr>
          <a:xfrm>
            <a:off x="8576733" y="1524000"/>
            <a:ext cx="584200" cy="1397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616390" y="2248917"/>
            <a:ext cx="1800569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1200" dirty="0" smtClean="0"/>
              <a:t>Modified to </a:t>
            </a:r>
            <a:r>
              <a:rPr lang="en-US" altLang="zh-CN" sz="1200" dirty="0" smtClean="0"/>
              <a:t>be R1.5 from original R20mm</a:t>
            </a:r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749488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0108" y="4460103"/>
            <a:ext cx="5656898" cy="2063803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826" y="773579"/>
            <a:ext cx="5605463" cy="233157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219325" y="704850"/>
            <a:ext cx="7705725" cy="243840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2780193" y="192643"/>
            <a:ext cx="7112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So, </a:t>
            </a:r>
            <a:r>
              <a:rPr lang="en-US" altLang="zh-CN" dirty="0" err="1" smtClean="0"/>
              <a:t>pls</a:t>
            </a:r>
            <a:r>
              <a:rPr lang="en-US" altLang="zh-CN" dirty="0" smtClean="0"/>
              <a:t> evaluate that if the ID back-panel area could be modified as below:</a:t>
            </a:r>
          </a:p>
        </p:txBody>
      </p:sp>
      <p:sp>
        <p:nvSpPr>
          <p:cNvPr id="10" name="矩形 9"/>
          <p:cNvSpPr/>
          <p:nvPr/>
        </p:nvSpPr>
        <p:spPr>
          <a:xfrm>
            <a:off x="2219325" y="4321426"/>
            <a:ext cx="7705725" cy="243840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向下箭號 10"/>
          <p:cNvSpPr/>
          <p:nvPr/>
        </p:nvSpPr>
        <p:spPr>
          <a:xfrm>
            <a:off x="5790642" y="3365434"/>
            <a:ext cx="295832" cy="7510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/>
        </p:nvSpPr>
        <p:spPr>
          <a:xfrm>
            <a:off x="6081712" y="3547672"/>
            <a:ext cx="4637808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modify </a:t>
            </a:r>
            <a:r>
              <a:rPr lang="en-US" altLang="zh-CN" dirty="0" smtClean="0"/>
              <a:t>to be </a:t>
            </a:r>
            <a:r>
              <a:rPr lang="en-US" altLang="zh-CN" dirty="0" smtClean="0"/>
              <a:t>142.32*29.20 </a:t>
            </a:r>
            <a:r>
              <a:rPr lang="en-US" altLang="zh-CN" dirty="0" smtClean="0"/>
              <a:t>from 190*49.10mm</a:t>
            </a:r>
            <a:endParaRPr lang="zh-TW" altLang="en-US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6244766" y="1323974"/>
            <a:ext cx="683542" cy="276999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190mm</a:t>
            </a:r>
            <a:endParaRPr lang="zh-TW" altLang="en-US" sz="1200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5471207" y="4891601"/>
            <a:ext cx="934699" cy="276999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142.32mm</a:t>
            </a:r>
            <a:endParaRPr lang="zh-TW" altLang="en-US" sz="1200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6797215" y="2205037"/>
            <a:ext cx="841835" cy="276999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49.10mm</a:t>
            </a:r>
            <a:endParaRPr lang="zh-TW" altLang="en-US" sz="1200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7838668" y="5962454"/>
            <a:ext cx="824579" cy="276999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29.20</a:t>
            </a:r>
            <a:r>
              <a:rPr lang="en-US" altLang="zh-TW" sz="1200" dirty="0" smtClean="0"/>
              <a:t>mm</a:t>
            </a:r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542577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182</Words>
  <Application>Microsoft Office PowerPoint</Application>
  <PresentationFormat>寬螢幕</PresentationFormat>
  <Paragraphs>19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2" baseType="lpstr">
      <vt:lpstr>等线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胡坤銳</dc:creator>
  <cp:lastModifiedBy>胡坤銳</cp:lastModifiedBy>
  <cp:revision>24</cp:revision>
  <dcterms:created xsi:type="dcterms:W3CDTF">2020-06-04T01:28:12Z</dcterms:created>
  <dcterms:modified xsi:type="dcterms:W3CDTF">2020-06-05T09:48:16Z</dcterms:modified>
</cp:coreProperties>
</file>